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568952" cy="295232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C000"/>
                </a:solidFill>
              </a:rPr>
              <a:t>Открытый урок в 7 классе</a:t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>тема: </a:t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7200" dirty="0" smtClean="0">
                <a:solidFill>
                  <a:srgbClr val="FFC000"/>
                </a:solidFill>
              </a:rPr>
              <a:t>«ОБРАЗ МАТЕРИ»</a:t>
            </a:r>
            <a:endParaRPr lang="ru-RU" sz="7200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3789040"/>
            <a:ext cx="3816424" cy="2736304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Выполнил: 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читель музыки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МБОУ СОШ №189</a:t>
            </a:r>
          </a:p>
          <a:p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Хлыновских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Т. А.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46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4709160"/>
          </a:xfrm>
        </p:spPr>
        <p:txBody>
          <a:bodyPr>
            <a:normAutofit fontScale="55000" lnSpcReduction="20000"/>
          </a:bodyPr>
          <a:lstStyle/>
          <a:p>
            <a:pPr marL="137160" indent="0" algn="ctr">
              <a:buNone/>
            </a:pPr>
            <a:endParaRPr lang="ru-RU" sz="5400" spc="150" dirty="0" smtClean="0">
              <a:latin typeface="+mj-lt"/>
              <a:cs typeface="AngsanaUPC" panose="02020603050405020304" pitchFamily="18" charset="-34"/>
            </a:endParaRPr>
          </a:p>
          <a:p>
            <a:pPr marL="137160" indent="0" algn="ctr">
              <a:buNone/>
            </a:pPr>
            <a:endParaRPr lang="ru-RU" sz="7000" spc="150" dirty="0">
              <a:latin typeface="+mj-lt"/>
              <a:cs typeface="AngsanaUPC" panose="02020603050405020304" pitchFamily="18" charset="-34"/>
            </a:endParaRPr>
          </a:p>
          <a:p>
            <a:pPr marL="137160" indent="0" algn="ctr">
              <a:buNone/>
            </a:pPr>
            <a:r>
              <a:rPr lang="ru-RU" sz="7000" spc="150" dirty="0" smtClean="0">
                <a:latin typeface="+mj-lt"/>
                <a:cs typeface="AngsanaUPC" panose="02020603050405020304" pitchFamily="18" charset="-34"/>
              </a:rPr>
              <a:t>«Первая </a:t>
            </a:r>
            <a:r>
              <a:rPr lang="ru-RU" sz="7000" spc="150" dirty="0">
                <a:latin typeface="+mj-lt"/>
                <a:cs typeface="AngsanaUPC" panose="02020603050405020304" pitchFamily="18" charset="-34"/>
              </a:rPr>
              <a:t>школа ребёнка </a:t>
            </a:r>
            <a:r>
              <a:rPr lang="ru-RU" sz="7000" spc="150" dirty="0" smtClean="0">
                <a:latin typeface="+mj-lt"/>
                <a:cs typeface="AngsanaUPC" panose="02020603050405020304" pitchFamily="18" charset="-34"/>
              </a:rPr>
              <a:t>–</a:t>
            </a:r>
          </a:p>
          <a:p>
            <a:pPr marL="137160" indent="0" algn="ctr">
              <a:buNone/>
            </a:pPr>
            <a:r>
              <a:rPr lang="ru-RU" sz="7000" spc="150" dirty="0" smtClean="0">
                <a:latin typeface="+mj-lt"/>
                <a:cs typeface="AngsanaUPC" panose="02020603050405020304" pitchFamily="18" charset="-34"/>
              </a:rPr>
              <a:t>  </a:t>
            </a:r>
          </a:p>
          <a:p>
            <a:pPr marL="137160" indent="0" algn="ctr">
              <a:buNone/>
            </a:pPr>
            <a:r>
              <a:rPr lang="ru-RU" sz="7000" spc="150" dirty="0" smtClean="0">
                <a:latin typeface="+mj-lt"/>
                <a:cs typeface="AngsanaUPC" panose="02020603050405020304" pitchFamily="18" charset="-34"/>
              </a:rPr>
              <a:t>материнские колени».</a:t>
            </a:r>
          </a:p>
          <a:p>
            <a:pPr marL="137160" indent="0" algn="ctr">
              <a:buNone/>
            </a:pPr>
            <a:endParaRPr lang="ru-RU" sz="3200" dirty="0" smtClean="0"/>
          </a:p>
          <a:p>
            <a:pPr marL="137160" indent="0" algn="ctr">
              <a:buNone/>
            </a:pPr>
            <a:endParaRPr lang="ru-RU" sz="3200" dirty="0"/>
          </a:p>
          <a:p>
            <a:pPr marL="137160" indent="0" algn="ctr">
              <a:buNone/>
            </a:pPr>
            <a:endParaRPr lang="ru-RU" sz="3200" dirty="0" smtClean="0"/>
          </a:p>
          <a:p>
            <a:pPr marL="137160" indent="0" algn="ctr">
              <a:buNone/>
            </a:pPr>
            <a:endParaRPr lang="ru-RU" sz="5100" dirty="0" smtClean="0"/>
          </a:p>
          <a:p>
            <a:pPr marL="137160" indent="0" algn="r">
              <a:buNone/>
            </a:pPr>
            <a:r>
              <a:rPr lang="ru-RU" sz="5100" dirty="0" err="1"/>
              <a:t>Рухолла</a:t>
            </a:r>
            <a:r>
              <a:rPr lang="ru-RU" sz="5100" dirty="0"/>
              <a:t> </a:t>
            </a:r>
            <a:r>
              <a:rPr lang="ru-RU" sz="5100" dirty="0" err="1"/>
              <a:t>Мусави</a:t>
            </a:r>
            <a:r>
              <a:rPr lang="ru-RU" sz="5100" dirty="0"/>
              <a:t> Хомейни</a:t>
            </a:r>
          </a:p>
          <a:p>
            <a:pPr marL="137160" indent="0" algn="ctr">
              <a:buNone/>
            </a:pPr>
            <a:endParaRPr lang="ru-RU" dirty="0"/>
          </a:p>
          <a:p>
            <a:pPr marL="13716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558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4725144"/>
            <a:ext cx="4139952" cy="2132856"/>
          </a:xfrm>
        </p:spPr>
        <p:txBody>
          <a:bodyPr>
            <a:normAutofit/>
          </a:bodyPr>
          <a:lstStyle/>
          <a:p>
            <a:r>
              <a:rPr lang="ru-RU" dirty="0" smtClean="0"/>
              <a:t>Икона Богоматери Владимирской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2706"/>
            <a:ext cx="4658847" cy="6815294"/>
          </a:xfrm>
        </p:spPr>
      </p:pic>
    </p:spTree>
    <p:extLst>
      <p:ext uri="{BB962C8B-B14F-4D97-AF65-F5344CB8AC3E}">
        <p14:creationId xmlns:p14="http://schemas.microsoft.com/office/powerpoint/2010/main" val="94188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0192" y="5733256"/>
            <a:ext cx="2458616" cy="85010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А. А. Фет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616"/>
          </a:xfrm>
        </p:spPr>
        <p:txBody>
          <a:bodyPr/>
          <a:lstStyle/>
          <a:p>
            <a:pPr marL="137160" indent="0" algn="ctr">
              <a:buNone/>
            </a:pPr>
            <a:r>
              <a:rPr lang="en-US" sz="4000" dirty="0">
                <a:solidFill>
                  <a:schemeClr val="tx1">
                    <a:lumMod val="85000"/>
                  </a:schemeClr>
                </a:solidFill>
              </a:rPr>
              <a:t>Ave Maria </a:t>
            </a:r>
            <a:endParaRPr lang="ru-RU" sz="4000" dirty="0" smtClean="0">
              <a:solidFill>
                <a:schemeClr val="tx1">
                  <a:lumMod val="85000"/>
                </a:schemeClr>
              </a:solidFill>
            </a:endParaRPr>
          </a:p>
          <a:p>
            <a:pPr marL="137160" indent="0">
              <a:buNone/>
            </a:pP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Ave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1">
                    <a:lumMod val="85000"/>
                  </a:schemeClr>
                </a:solidFill>
              </a:rPr>
              <a:t>Maria</a:t>
            </a:r>
            <a:r>
              <a:rPr lang="ru-RU" dirty="0">
                <a:solidFill>
                  <a:schemeClr val="tx1">
                    <a:lumMod val="85000"/>
                  </a:schemeClr>
                </a:solidFill>
              </a:rPr>
              <a:t> – лампада тиха,</a:t>
            </a:r>
          </a:p>
          <a:p>
            <a:pPr marL="137160" indent="0">
              <a:buNone/>
            </a:pPr>
            <a:r>
              <a:rPr lang="ru-RU" dirty="0">
                <a:solidFill>
                  <a:schemeClr val="tx1">
                    <a:lumMod val="85000"/>
                  </a:schemeClr>
                </a:solidFill>
              </a:rPr>
              <a:t>В сердце готовы четыре стиха:</a:t>
            </a:r>
          </a:p>
          <a:p>
            <a:pPr marL="137160" indent="0">
              <a:buNone/>
            </a:pPr>
            <a:r>
              <a:rPr lang="ru-RU" dirty="0">
                <a:solidFill>
                  <a:schemeClr val="tx1">
                    <a:lumMod val="85000"/>
                  </a:schemeClr>
                </a:solidFill>
              </a:rPr>
              <a:t>Чистая дева, скорбящая мать,</a:t>
            </a:r>
          </a:p>
          <a:p>
            <a:pPr marL="137160" indent="0">
              <a:buNone/>
            </a:pPr>
            <a:r>
              <a:rPr lang="ru-RU" dirty="0">
                <a:solidFill>
                  <a:schemeClr val="tx1">
                    <a:lumMod val="85000"/>
                  </a:schemeClr>
                </a:solidFill>
              </a:rPr>
              <a:t>Душу проникла твоя благодать.</a:t>
            </a:r>
          </a:p>
          <a:p>
            <a:pPr marL="137160" indent="0">
              <a:buNone/>
            </a:pPr>
            <a:r>
              <a:rPr lang="ru-RU" dirty="0">
                <a:solidFill>
                  <a:schemeClr val="tx1">
                    <a:lumMod val="85000"/>
                  </a:schemeClr>
                </a:solidFill>
              </a:rPr>
              <a:t>Неба царила, не в блеске лучей,</a:t>
            </a:r>
          </a:p>
          <a:p>
            <a:pPr marL="137160" indent="0">
              <a:buNone/>
            </a:pPr>
            <a:r>
              <a:rPr lang="ru-RU" dirty="0">
                <a:solidFill>
                  <a:schemeClr val="tx1">
                    <a:lumMod val="85000"/>
                  </a:schemeClr>
                </a:solidFill>
              </a:rPr>
              <a:t>В тихом предстань сновидении ей!</a:t>
            </a:r>
          </a:p>
          <a:p>
            <a:pPr marL="137160" indent="0">
              <a:buNone/>
            </a:pPr>
            <a:r>
              <a:rPr lang="ru-RU" dirty="0" err="1">
                <a:solidFill>
                  <a:schemeClr val="tx1">
                    <a:lumMod val="85000"/>
                  </a:schemeClr>
                </a:solidFill>
              </a:rPr>
              <a:t>Ave</a:t>
            </a:r>
            <a:r>
              <a:rPr lang="ru-RU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1">
                    <a:lumMod val="85000"/>
                  </a:schemeClr>
                </a:solidFill>
              </a:rPr>
              <a:t>Maria</a:t>
            </a:r>
            <a:r>
              <a:rPr lang="ru-RU" dirty="0">
                <a:solidFill>
                  <a:schemeClr val="tx1">
                    <a:lumMod val="85000"/>
                  </a:schemeClr>
                </a:solidFill>
              </a:rPr>
              <a:t> – лампада тиха,</a:t>
            </a:r>
          </a:p>
          <a:p>
            <a:pPr marL="137160" indent="0">
              <a:buNone/>
            </a:pPr>
            <a:r>
              <a:rPr lang="ru-RU" dirty="0">
                <a:solidFill>
                  <a:schemeClr val="tx1">
                    <a:lumMod val="85000"/>
                  </a:schemeClr>
                </a:solidFill>
              </a:rPr>
              <a:t>Я прошептал все четыре стиха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….</a:t>
            </a:r>
            <a:endParaRPr lang="ru-RU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23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215" y="3597900"/>
            <a:ext cx="4484786" cy="324764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215" y="0"/>
            <a:ext cx="4484786" cy="36027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592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09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4725144"/>
            <a:ext cx="4788024" cy="2132856"/>
          </a:xfrm>
        </p:spPr>
        <p:txBody>
          <a:bodyPr>
            <a:normAutofit/>
          </a:bodyPr>
          <a:lstStyle/>
          <a:p>
            <a:r>
              <a:rPr lang="ru-RU" dirty="0"/>
              <a:t>Рафаэль Санти</a:t>
            </a:r>
            <a:br>
              <a:rPr lang="ru-RU" dirty="0"/>
            </a:br>
            <a:r>
              <a:rPr lang="ru-RU" dirty="0"/>
              <a:t>«Сикстинская Мадонна»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2048"/>
            <a:ext cx="4055450" cy="6437312"/>
          </a:xfrm>
        </p:spPr>
      </p:pic>
    </p:spTree>
    <p:extLst>
      <p:ext uri="{BB962C8B-B14F-4D97-AF65-F5344CB8AC3E}">
        <p14:creationId xmlns:p14="http://schemas.microsoft.com/office/powerpoint/2010/main" val="27307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51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К.С. Петров-Водкин</a:t>
            </a:r>
            <a:br>
              <a:rPr lang="ru-RU" dirty="0" smtClean="0"/>
            </a:br>
            <a:r>
              <a:rPr lang="ru-RU" dirty="0" smtClean="0"/>
              <a:t>«1918 год в Петрограде»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620688"/>
            <a:ext cx="6012577" cy="4708525"/>
          </a:xfrm>
        </p:spPr>
      </p:pic>
    </p:spTree>
    <p:extLst>
      <p:ext uri="{BB962C8B-B14F-4D97-AF65-F5344CB8AC3E}">
        <p14:creationId xmlns:p14="http://schemas.microsoft.com/office/powerpoint/2010/main" val="123496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10" y="5157192"/>
            <a:ext cx="8964488" cy="1417638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Пьер Огюст </a:t>
            </a:r>
            <a:r>
              <a:rPr lang="ru-RU" sz="4000" dirty="0" smtClean="0"/>
              <a:t>Ренуар</a:t>
            </a:r>
            <a:r>
              <a:rPr lang="ru-RU" dirty="0"/>
              <a:t/>
            </a:r>
            <a:br>
              <a:rPr lang="ru-RU" dirty="0"/>
            </a:br>
            <a:r>
              <a:rPr lang="ru-RU" sz="3600" dirty="0"/>
              <a:t>"Мадам </a:t>
            </a:r>
            <a:r>
              <a:rPr lang="ru-RU" sz="3600" dirty="0" err="1"/>
              <a:t>Шарпантье</a:t>
            </a:r>
            <a:r>
              <a:rPr lang="ru-RU" sz="3600" dirty="0"/>
              <a:t> со своими детьми"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60648"/>
            <a:ext cx="6264696" cy="5069765"/>
          </a:xfrm>
        </p:spPr>
      </p:pic>
    </p:spTree>
    <p:extLst>
      <p:ext uri="{BB962C8B-B14F-4D97-AF65-F5344CB8AC3E}">
        <p14:creationId xmlns:p14="http://schemas.microsoft.com/office/powerpoint/2010/main" val="325839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50912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Всем спасибо за внимание!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548680"/>
            <a:ext cx="7941568" cy="2952328"/>
          </a:xfrm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sz="3600" dirty="0" smtClean="0"/>
              <a:t>«</a:t>
            </a:r>
            <a:r>
              <a:rPr lang="ru-RU" sz="4400" dirty="0" smtClean="0"/>
              <a:t>Мы </a:t>
            </a:r>
            <a:r>
              <a:rPr lang="ru-RU" sz="4400" dirty="0"/>
              <a:t>будем вечно прославлять</a:t>
            </a:r>
          </a:p>
          <a:p>
            <a:pPr marL="137160" indent="0">
              <a:buNone/>
            </a:pPr>
            <a:r>
              <a:rPr lang="ru-RU" sz="4400" dirty="0"/>
              <a:t>Ту женщину, чье </a:t>
            </a:r>
            <a:r>
              <a:rPr lang="ru-RU" sz="4400" dirty="0" smtClean="0"/>
              <a:t>имя –  Мать».</a:t>
            </a:r>
            <a:endParaRPr lang="ru-RU" sz="4400" dirty="0"/>
          </a:p>
          <a:p>
            <a:pPr marL="137160" indent="0" algn="r">
              <a:buNone/>
            </a:pPr>
            <a:endParaRPr lang="ru-RU" sz="4000" dirty="0" smtClean="0"/>
          </a:p>
          <a:p>
            <a:pPr marL="137160" indent="0" algn="r">
              <a:buNone/>
            </a:pPr>
            <a:r>
              <a:rPr lang="ru-RU" sz="4000" dirty="0" smtClean="0"/>
              <a:t>Муса </a:t>
            </a:r>
            <a:r>
              <a:rPr lang="ru-RU" sz="4000" dirty="0" err="1" smtClean="0"/>
              <a:t>Джалиль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94520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</TotalTime>
  <Words>117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Открытый урок в 7 классе тема:  «ОБРАЗ МАТЕРИ»</vt:lpstr>
      <vt:lpstr>Презентация PowerPoint</vt:lpstr>
      <vt:lpstr>Икона Богоматери Владимирской </vt:lpstr>
      <vt:lpstr>А. А. Фет </vt:lpstr>
      <vt:lpstr>Презентация PowerPoint</vt:lpstr>
      <vt:lpstr>Рафаэль Санти «Сикстинская Мадонна»</vt:lpstr>
      <vt:lpstr>К.С. Петров-Водкин «1918 год в Петрограде»</vt:lpstr>
      <vt:lpstr>Пьер Огюст Ренуар "Мадам Шарпантье со своими детьми"</vt:lpstr>
      <vt:lpstr>Всем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в 7 классе тема:  «ОБРАЗ МАТЕРИ»</dc:title>
  <dc:creator>Ульяна</dc:creator>
  <cp:lastModifiedBy>Ульяна</cp:lastModifiedBy>
  <cp:revision>6</cp:revision>
  <dcterms:created xsi:type="dcterms:W3CDTF">2013-11-28T14:08:00Z</dcterms:created>
  <dcterms:modified xsi:type="dcterms:W3CDTF">2013-11-28T15:15:51Z</dcterms:modified>
</cp:coreProperties>
</file>